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066800"/>
            <a:ext cx="8458200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Mettez en ordre: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2401" y="1956373"/>
            <a:ext cx="8857128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1.  </a:t>
            </a:r>
            <a:r>
              <a:rPr lang="fr-FR" sz="3200" dirty="0" smtClean="0">
                <a:latin typeface="Kristen ITC" pitchFamily="66" charset="0"/>
              </a:rPr>
              <a:t>vingt-et-un, vingt, vingt-deux, vingt-trois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8892" y="3048000"/>
            <a:ext cx="8857127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2.  </a:t>
            </a:r>
            <a:r>
              <a:rPr lang="fr-FR" sz="2400" dirty="0" smtClean="0">
                <a:latin typeface="Kristen ITC" pitchFamily="66" charset="0"/>
              </a:rPr>
              <a:t>trente, vingt-huit</a:t>
            </a:r>
            <a:r>
              <a:rPr lang="fr-FR" sz="2400" dirty="0" smtClean="0">
                <a:latin typeface="Kristen ITC" pitchFamily="66" charset="0"/>
              </a:rPr>
              <a:t>, </a:t>
            </a:r>
            <a:r>
              <a:rPr lang="fr-FR" sz="2400" dirty="0" smtClean="0">
                <a:latin typeface="Kristen ITC" pitchFamily="66" charset="0"/>
              </a:rPr>
              <a:t>vingt-six, vingt-sept, vingt-neuf 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5445" y="3962400"/>
            <a:ext cx="8857127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3.  douze, onze, dix, </a:t>
            </a:r>
            <a:r>
              <a:rPr lang="fr-FR" sz="2400" dirty="0" smtClean="0">
                <a:latin typeface="Kristen ITC" pitchFamily="66" charset="0"/>
              </a:rPr>
              <a:t>treize, quatorze, quinze, seize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227729" y="6053645"/>
            <a:ext cx="67818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4. </a:t>
            </a:r>
            <a:r>
              <a:rPr lang="fr-FR" sz="2800" dirty="0" smtClean="0">
                <a:latin typeface="Kristen ITC" pitchFamily="66" charset="0"/>
              </a:rPr>
              <a:t>dix, quinze, vingt,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>
                <a:latin typeface="Kristen ITC" pitchFamily="66" charset="0"/>
              </a:rPr>
              <a:t>_____, </a:t>
            </a:r>
            <a:r>
              <a:rPr lang="fr-FR" sz="2800" dirty="0" smtClean="0">
                <a:latin typeface="Kristen ITC" pitchFamily="66" charset="0"/>
              </a:rPr>
              <a:t>_____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493023" y="5144869"/>
            <a:ext cx="6278105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Copiez et f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inissez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2928" y="2286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smtClean="0">
                <a:solidFill>
                  <a:schemeClr val="bg1"/>
                </a:solidFill>
                <a:latin typeface="Kristen ITC" pitchFamily="66" charset="0"/>
              </a:rPr>
              <a:t>5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58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</cp:revision>
  <dcterms:created xsi:type="dcterms:W3CDTF">2011-09-14T23:22:57Z</dcterms:created>
  <dcterms:modified xsi:type="dcterms:W3CDTF">2011-10-05T11:02:13Z</dcterms:modified>
</cp:coreProperties>
</file>